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30000"/>
            </a:gs>
            <a:gs pos="100000">
              <a:srgbClr val="76030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65505" y="2422525"/>
            <a:ext cx="10973435" cy="1771015"/>
          </a:xfrm>
        </p:spPr>
        <p:txBody>
          <a:bodyPr>
            <a:normAutofit fontScale="90000"/>
          </a:bodyPr>
          <a:p>
            <a:pPr algn="ctr" fontAlgn="auto">
              <a:lnSpc>
                <a:spcPct val="130000"/>
              </a:lnSpc>
            </a:pPr>
            <a:br>
              <a:rPr lang="zh-CN" altLang="zh-CN" sz="5780" b="1">
                <a:solidFill>
                  <a:srgbClr val="FFFF00"/>
                </a:solidFill>
                <a:uFillTx/>
                <a:latin typeface="+中文标题" charset="0"/>
              </a:rPr>
            </a:br>
            <a:r>
              <a:rPr lang="zh-CN" sz="5780" b="1">
                <a:solidFill>
                  <a:srgbClr val="FFFF00"/>
                </a:solidFill>
                <a:uFillTx/>
                <a:latin typeface="+中文标题" charset="0"/>
              </a:rPr>
              <a:t>江西水利投资集团领导莅临我所</a:t>
            </a:r>
            <a:br>
              <a:rPr lang="zh-CN" sz="5780" b="1">
                <a:solidFill>
                  <a:srgbClr val="FFFF00"/>
                </a:solidFill>
                <a:uFillTx/>
                <a:latin typeface="+中文标题" charset="0"/>
              </a:rPr>
            </a:br>
            <a:r>
              <a:rPr lang="zh-CN" sz="5780" b="1">
                <a:solidFill>
                  <a:srgbClr val="FFFF00"/>
                </a:solidFill>
                <a:uFillTx/>
                <a:latin typeface="+中文标题" charset="0"/>
              </a:rPr>
              <a:t>走访考察</a:t>
            </a:r>
            <a:endParaRPr lang="zh-CN" sz="5780" b="1">
              <a:solidFill>
                <a:srgbClr val="FFFF00"/>
              </a:solidFill>
              <a:uFillTx/>
              <a:latin typeface="+中文标题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5322570"/>
            <a:ext cx="9144000" cy="933450"/>
          </a:xfrm>
        </p:spPr>
        <p:txBody>
          <a:bodyPr/>
          <a:p>
            <a:r>
              <a:rPr lang="zh-CN" altLang="en-US" b="1">
                <a:solidFill>
                  <a:srgbClr val="FFFF00"/>
                </a:solidFill>
              </a:rPr>
              <a:t>中银（南昌）律师事务所</a:t>
            </a:r>
            <a:endParaRPr lang="zh-CN" altLang="en-US" b="1">
              <a:solidFill>
                <a:srgbClr val="FFFF00"/>
              </a:solidFill>
            </a:endParaRPr>
          </a:p>
          <a:p>
            <a:r>
              <a:rPr lang="en-US" altLang="zh-CN" b="1">
                <a:solidFill>
                  <a:srgbClr val="FFFF00"/>
                </a:solidFill>
              </a:rPr>
              <a:t>2024.5.14.</a:t>
            </a:r>
            <a:endParaRPr lang="en-US" altLang="zh-CN" b="1">
              <a:solidFill>
                <a:srgbClr val="FFFF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72610" y="764540"/>
            <a:ext cx="395922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zh-CN" sz="6000" b="1">
                <a:solidFill>
                  <a:srgbClr val="FFFF00"/>
                </a:solidFill>
                <a:uFillTx/>
                <a:latin typeface="+中文标题" charset="0"/>
                <a:sym typeface="+mn-ea"/>
              </a:rPr>
              <a:t>热烈欢迎</a:t>
            </a:r>
            <a:endParaRPr lang="zh-CN" altLang="en-US" sz="6000"/>
          </a:p>
        </p:txBody>
      </p:sp>
      <p:sp>
        <p:nvSpPr>
          <p:cNvPr id="5" name="文本框 4"/>
          <p:cNvSpPr txBox="1"/>
          <p:nvPr/>
        </p:nvSpPr>
        <p:spPr>
          <a:xfrm>
            <a:off x="12562840" y="46120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NhMjIyN2ZiOWFiNzE1ZDFlYzRjOTY2N2M2M2RlZTgifQ=="/>
  <p:tag name="KSO_WPP_MARK_KEY" val="ae01ad83-8ad3-48d9-b579-db76084569e8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WPS 演示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+中文标题</vt:lpstr>
      <vt:lpstr>Segoe Print</vt:lpstr>
      <vt:lpstr>微软雅黑</vt:lpstr>
      <vt:lpstr>Calibri</vt:lpstr>
      <vt:lpstr>Arial Unicode MS</vt:lpstr>
      <vt:lpstr>Office 主题</vt:lpstr>
      <vt:lpstr> 江西水利投资集体领导莅临我所 走访考察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15</cp:revision>
  <dcterms:created xsi:type="dcterms:W3CDTF">2021-09-01T07:19:00Z</dcterms:created>
  <dcterms:modified xsi:type="dcterms:W3CDTF">2024-05-14T09:26:55Z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B92D5BB681234945AA5A05BEE660BD8A_13</vt:lpwstr>
  </property>
</Properties>
</file>