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30000"/>
            </a:gs>
            <a:gs pos="100000">
              <a:srgbClr val="76030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5430" y="2764790"/>
            <a:ext cx="11926570" cy="1463040"/>
          </a:xfrm>
        </p:spPr>
        <p:txBody>
          <a:bodyPr>
            <a:normAutofit fontScale="90000"/>
          </a:bodyPr>
          <a:p>
            <a:pPr algn="ctr" fontAlgn="auto">
              <a:lnSpc>
                <a:spcPct val="120000"/>
              </a:lnSpc>
            </a:pPr>
            <a:r>
              <a:rPr lang="zh-CN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热</a:t>
            </a:r>
            <a:r>
              <a:rPr lang="en-US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烈</a:t>
            </a:r>
            <a:r>
              <a:rPr lang="en-US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欢</a:t>
            </a:r>
            <a:r>
              <a:rPr lang="en-US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zh-CN" sz="733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迎</a:t>
            </a:r>
            <a:br>
              <a:rPr lang="zh-CN" altLang="zh-CN" sz="6665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甘肃正峰律师事务所主任张海律师</a:t>
            </a:r>
            <a:br>
              <a:rPr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一行莅临</a:t>
            </a:r>
            <a:r>
              <a:rPr lang="zh-CN"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我所</a:t>
            </a:r>
            <a:r>
              <a:rPr b="1">
                <a:solidFill>
                  <a:srgbClr val="FFFF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参观交流</a:t>
            </a:r>
            <a:endParaRPr b="1">
              <a:solidFill>
                <a:srgbClr val="FFFF00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98955" y="4885055"/>
            <a:ext cx="9144000" cy="933450"/>
          </a:xfrm>
        </p:spPr>
        <p:txBody>
          <a:bodyPr>
            <a:normAutofit fontScale="25000"/>
          </a:bodyPr>
          <a:p>
            <a:r>
              <a:rPr lang="zh-CN" altLang="en-US" sz="11200" b="1">
                <a:solidFill>
                  <a:srgbClr val="FFFF00"/>
                </a:solidFill>
              </a:rPr>
              <a:t>中银（南昌）律师事务所</a:t>
            </a:r>
            <a:endParaRPr lang="zh-CN" altLang="en-US" sz="12000" b="1">
              <a:solidFill>
                <a:srgbClr val="FFFF00"/>
              </a:solidFill>
            </a:endParaRPr>
          </a:p>
          <a:p>
            <a:r>
              <a:rPr lang="en-US" altLang="zh-CN" sz="14400" b="1">
                <a:solidFill>
                  <a:srgbClr val="FFFF00"/>
                </a:solidFill>
              </a:rPr>
              <a:t>2023.4.25.</a:t>
            </a:r>
            <a:endParaRPr lang="en-US" altLang="zh-CN" sz="144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NhMjIyN2ZiOWFiNzE1ZDFlYzRjOTY2N2M2M2RlZTgifQ=="/>
  <p:tag name="KSO_WPP_MARK_KEY" val="e3eacf69-d14c-4139-b054-d4f0b14ef2f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WPS 演示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热 烈 欢 迎 甘肃正峰律师事务所主任张海律师 一行莅临参观交流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27</cp:revision>
  <dcterms:created xsi:type="dcterms:W3CDTF">2021-09-01T07:19:00Z</dcterms:created>
  <dcterms:modified xsi:type="dcterms:W3CDTF">2023-04-25T05:37:44Z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5099869112D945AC81119E4C936B27C1_12</vt:lpwstr>
  </property>
</Properties>
</file>